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906000" cy="6858000" type="A4"/>
  <p:notesSz cx="9601200" cy="7315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12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82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A9834-0B7E-E4D7-0A4D-D34FC23B5E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5DA87-03A0-87F7-0936-5530F9148E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3B9F26B-9D73-452A-ABBA-403583E44A78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79EF3-FA9E-BFC3-7F7C-150CF974A7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7798-B59C-C0D0-1686-F075D435A7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51C734-4A41-4E73-A75D-6AD46CC532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657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47" name="Google Shape;1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53" name="Google Shape;1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69" name="Google Shape;1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75" name="Google Shape;1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86" name="Google Shape;1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92" name="Google Shape;1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03" name="Google Shape;2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19400" y="549275"/>
            <a:ext cx="39624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42950" y="2130428"/>
            <a:ext cx="842010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690021" y="-594517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9" lvl="1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68" lvl="2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7" lvl="3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947" lvl="4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137" lvl="5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6" lvl="6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15" lvl="7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04" lvl="8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70515" y="2085976"/>
            <a:ext cx="58515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830265" y="-60325"/>
            <a:ext cx="5851525" cy="652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9" lvl="1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68" lvl="2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7" lvl="3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947" lvl="4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137" lvl="5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6" lvl="6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15" lvl="7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04" lvl="8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95301" y="1600202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79" lvl="1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568" lvl="2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757" lvl="3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5947" lvl="4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137" lvl="5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6" lvl="6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15" lvl="7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04" lvl="8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82505" y="4406903"/>
            <a:ext cx="84201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2505" y="2906715"/>
            <a:ext cx="84201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90" lvl="0" indent="-228595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379" lvl="1" indent="-228595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568" lvl="2" indent="-228595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757" lvl="3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5947" lvl="4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137" lvl="5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326" lvl="6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515" lvl="7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704" lvl="8" indent="-228595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95300" y="1600202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40639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99"/>
            </a:lvl1pPr>
            <a:lvl2pPr marL="914379" lvl="1" indent="-38099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568" lvl="2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757" lvl="3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5947" lvl="4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137" lvl="5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326" lvl="6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515" lvl="7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704" lvl="8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035551" y="1600202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40639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799"/>
            </a:lvl1pPr>
            <a:lvl2pPr marL="914379" lvl="1" indent="-38099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568" lvl="2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757" lvl="3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5947" lvl="4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137" lvl="5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326" lvl="6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515" lvl="7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704" lvl="8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95301" y="1535113"/>
            <a:ext cx="437687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90" lvl="0" indent="-228595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9" lvl="1" indent="-228595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8" lvl="2" indent="-2285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7" lvl="3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7" lvl="4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7" lvl="5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6" lvl="6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15" lvl="7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704" lvl="8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95301" y="2174876"/>
            <a:ext cx="437687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38099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379" lvl="1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568" lvl="2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757" lvl="3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5947" lvl="4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137" lvl="5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326" lvl="6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515" lvl="7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704" lvl="8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5032112" y="1535113"/>
            <a:ext cx="4378589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90" lvl="0" indent="-228595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79" lvl="1" indent="-228595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568" lvl="2" indent="-22859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757" lvl="3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947" lvl="4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137" lvl="5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326" lvl="6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515" lvl="7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704" lvl="8" indent="-228595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5032112" y="2174876"/>
            <a:ext cx="4378589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38099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379" lvl="1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568" lvl="2" indent="-34289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757" lvl="3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5947" lvl="4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137" lvl="5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326" lvl="6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515" lvl="7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704" lvl="8" indent="-330193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72972" y="273053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43179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79" lvl="1" indent="-40639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799"/>
            </a:lvl2pPr>
            <a:lvl3pPr marL="1371568" lvl="2" indent="-380991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757" lvl="3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5947" lvl="4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137" lvl="5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326" lvl="6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515" lvl="7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704" lvl="8" indent="-3555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228595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379" lvl="1" indent="-22859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568" lvl="2" indent="-228595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757" lvl="3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5947" lvl="4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137" lvl="5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326" lvl="6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515" lvl="7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704" lvl="8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941644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941644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941644" y="5367339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90" lvl="0" indent="-228595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379" lvl="1" indent="-22859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568" lvl="2" indent="-228595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757" lvl="3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5947" lvl="4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137" lvl="5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326" lvl="6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515" lvl="7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704" lvl="8" indent="-228595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5301" y="1600202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066801" y="213042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r>
              <a:rPr lang="en-US"/>
              <a:t>Unit II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52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88144"/>
            <a:ext cx="8229600" cy="295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0073" y="1066803"/>
            <a:ext cx="7325856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44" name="Google Shape;144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013761"/>
            <a:ext cx="8229600" cy="369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19201"/>
            <a:ext cx="8229600" cy="270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1" y="4152900"/>
            <a:ext cx="80772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586" y="762002"/>
            <a:ext cx="7466833" cy="536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61" name="Google Shape;16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96573"/>
            <a:ext cx="8229600" cy="253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0604" y="457201"/>
            <a:ext cx="725731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2" name="Google Shape;17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88605"/>
            <a:ext cx="8229600" cy="294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8" name="Google Shape;178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64061"/>
            <a:ext cx="8229600" cy="279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1" y="685802"/>
            <a:ext cx="7620000" cy="544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28600"/>
            <a:ext cx="77724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89" name="Google Shape;18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66640"/>
            <a:ext cx="8229600" cy="2593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95" name="Google Shape;19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97017"/>
            <a:ext cx="8229600" cy="3732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609600"/>
            <a:ext cx="76200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838200" y="160020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t" anchorCtr="0">
            <a:normAutofit/>
          </a:bodyPr>
          <a:lstStyle/>
          <a:p>
            <a:pPr marL="342892" indent="-139697">
              <a:spcBef>
                <a:spcPts val="0"/>
              </a:spcBef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457200"/>
            <a:ext cx="74676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01" name="Google Shape;101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94545"/>
            <a:ext cx="8229600" cy="313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1" y="609603"/>
            <a:ext cx="7620000" cy="551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4471" y="533402"/>
            <a:ext cx="8097063" cy="559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838200" y="160020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1" rIns="91425" bIns="45701" anchor="t" anchorCtr="0">
            <a:normAutofit/>
          </a:bodyPr>
          <a:lstStyle/>
          <a:p>
            <a:pPr marL="342892" indent="-139697">
              <a:spcBef>
                <a:spcPts val="0"/>
              </a:spcBef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609600"/>
            <a:ext cx="73152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8600"/>
            <a:ext cx="8229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2" y="1676404"/>
            <a:ext cx="9144001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A4 Paper (210x297 mm)</PresentationFormat>
  <Paragraphs>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Unit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II</dc:title>
  <cp:lastModifiedBy>ramesh verma</cp:lastModifiedBy>
  <cp:revision>1</cp:revision>
  <dcterms:modified xsi:type="dcterms:W3CDTF">2023-09-12T02:51:07Z</dcterms:modified>
</cp:coreProperties>
</file>